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Unbounded"/>
      <p:regular r:id="rId13"/>
    </p:embeddedFont>
    <p:embeddedFont>
      <p:font typeface="Unbounded"/>
      <p:regular r:id="rId14"/>
    </p:embeddedFont>
    <p:embeddedFont>
      <p:font typeface="Open Sans"/>
      <p:regular r:id="rId15"/>
    </p:embeddedFont>
    <p:embeddedFont>
      <p:font typeface="Open Sans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7410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TakeOrTrade: Exchange &amp; Giveaway Platform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406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money involved, just trading and giving away items.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7556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48318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458658"/>
            <a:ext cx="318230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Abu Ahmad Salman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17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Requirements Elicitation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99448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433882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Personal Experience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278630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Inspired by neighbor discarding usable items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199448"/>
            <a:ext cx="3664863" cy="2039422"/>
          </a:xfrm>
          <a:prstGeom prst="roundRect">
            <a:avLst>
              <a:gd name="adj" fmla="val 4671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433882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Observed Behavior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4278630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People discard useful things during moves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5683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00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Conversations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19053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Desire to trade without scams or spam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83737"/>
            <a:ext cx="76332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Stakeholders &amp; Goals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326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310545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Struggling Students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6155293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Need items but dislike feeling like freeloaders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35893" y="52326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73008" y="5310545"/>
            <a:ext cx="33155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People Moving Out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73008" y="5800963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Want to trade quickly, avoid waste guilt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77995" y="52326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5111" y="53105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Lurkers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5111" y="5800963"/>
            <a:ext cx="34214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Trade if easy and safe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80855"/>
            <a:ext cx="126776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MoSCoW Requirements Breakdown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Must Have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3775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 Auth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79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Item Listing &amp; Search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2215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In-App Chat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643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Basic Profile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0654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Location Tags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Should Have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32928" y="393775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Wishlist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32928" y="4379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Notifications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332928" y="482215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Safety Features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332928" y="52643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Moderation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872067" y="3356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Could Have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872067" y="3937754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Item Matches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872067" y="437995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Barter Suggestions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872067" y="482215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Urgency Tags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Functional Features &amp; Processes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Item Listing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Post photos, description, category, urgency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Discovery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Filter by location, category, urgency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In-App Chat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Negotiate offers, real-time notifications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95128" y="6516767"/>
            <a:ext cx="3112651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Trade Finalization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76951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Meetup, mark completed, optional feedback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555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Non-Functional &amp; Safety Requirements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532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3311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8215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Supports 100+ users, fast loading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52532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94119" y="53311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Compatibility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582156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Works on old Android and iPhone models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6380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6715958"/>
            <a:ext cx="29598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Privacy &amp; Safety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7206377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personal info shown, reporting system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57003" y="66380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94119" y="67159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No Contraband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194119" y="7206377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Signup requires responsibility agreement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2025-05-11T19:30:36Z</dcterms:created>
  <dcterms:modified xsi:type="dcterms:W3CDTF">2025-05-11T19:30:36Z</dcterms:modified>
</cp:coreProperties>
</file>